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A50D5-FE16-BEBE-C95D-F3A818679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94E178-9890-14B0-22DD-121A60B46B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E7032C-9951-004F-0406-005EE1ABD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ABB5A-5206-4E6B-8E65-36F80D696E15}" type="datetimeFigureOut">
              <a:rPr lang="en-AU" smtClean="0"/>
              <a:t>9/02/2023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945376-8A0E-B476-70EB-1A4DA5C0C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514E93-80DC-5557-7DF0-90082424D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36831-5479-4706-94AE-3BE48807C5C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67189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AEF3B-8DB3-769A-D50E-74D061A22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A0C981-4FB4-D8A0-60A0-8396071943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20B712-BD2F-3E1C-208A-AA9BDFB87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ABB5A-5206-4E6B-8E65-36F80D696E15}" type="datetimeFigureOut">
              <a:rPr lang="en-AU" smtClean="0"/>
              <a:t>9/02/2023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68D0E7-4DBA-FDFF-C43C-C24A97CFA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13809E-7E74-9389-4CE1-D36377561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36831-5479-4706-94AE-3BE48807C5C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09964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9A112D-3C3A-9C8D-05DA-E89A166DC4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957597-B52C-8530-8BC3-8E1CCBE1A2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D5EC28-B236-E24C-76A5-424A3886C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ABB5A-5206-4E6B-8E65-36F80D696E15}" type="datetimeFigureOut">
              <a:rPr lang="en-AU" smtClean="0"/>
              <a:t>9/02/2023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6EEA23-68AD-9F2F-15C1-CA66C570D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ABE11D-76C9-D758-D9ED-8F08BC3CC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36831-5479-4706-94AE-3BE48807C5C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57298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2C6FC-0F6C-7497-DBB1-B20E2B9ED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C94AE-9800-E5C0-BE5B-27A2E2CB46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2F576A-5C7C-22D6-6C20-8A48D75D9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ABB5A-5206-4E6B-8E65-36F80D696E15}" type="datetimeFigureOut">
              <a:rPr lang="en-AU" smtClean="0"/>
              <a:t>9/02/2023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020FB5-0911-6FFE-D505-DC77035A4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BB2D7C-5EE4-0445-FB5B-51B771187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36831-5479-4706-94AE-3BE48807C5C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01851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B8316-7976-5CA9-49C5-B0A6212DC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014638-9674-9595-3E92-D17F2637D4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6BB43A-78A3-F013-9539-9E0DFE39B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ABB5A-5206-4E6B-8E65-36F80D696E15}" type="datetimeFigureOut">
              <a:rPr lang="en-AU" smtClean="0"/>
              <a:t>9/02/2023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D57F76-74E0-AA87-3B05-44400003A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0494CB-5A26-5F64-97ED-7F9A14ABC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36831-5479-4706-94AE-3BE48807C5C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09916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1F44A-B892-53D0-1BF8-3EE348726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2E08F-44E7-506A-593A-AFB2C611A3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92E94D-EF59-C512-C73F-627F90E9FB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C95601-3D92-CF3A-D202-E7940D5BD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ABB5A-5206-4E6B-8E65-36F80D696E15}" type="datetimeFigureOut">
              <a:rPr lang="en-AU" smtClean="0"/>
              <a:t>9/02/2023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2F9DEB-E316-7124-8853-AB2D38061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E576D5-53B9-0655-1714-8147DE143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36831-5479-4706-94AE-3BE48807C5C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42956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BD3AC-5B1E-BC63-4184-8DFF4F956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80D6F1-4A3F-E7B1-3170-C396333B32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F47AEA-08B8-5729-23B7-FA8B2888C1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A71D9D-78D1-D022-CBEE-2D114DDAAA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8BBFD2-2921-BBD2-F939-6F309F37B0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3B71DE-2E8F-6901-3228-569B2340F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ABB5A-5206-4E6B-8E65-36F80D696E15}" type="datetimeFigureOut">
              <a:rPr lang="en-AU" smtClean="0"/>
              <a:t>9/02/2023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4B20D5-E37E-E6C4-2AF0-E1925C438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7187BB-EEAF-61A5-E5E9-666E96E87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36831-5479-4706-94AE-3BE48807C5C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93523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5BC3C-C7D4-8257-7E03-72C7CB674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A288AD-9894-D0A8-C16D-C62F5E5EA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ABB5A-5206-4E6B-8E65-36F80D696E15}" type="datetimeFigureOut">
              <a:rPr lang="en-AU" smtClean="0"/>
              <a:t>9/02/2023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205BC5-9872-9F63-8142-8FC66235B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209F44-1EC0-59B5-5C81-C0006047E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36831-5479-4706-94AE-3BE48807C5C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21503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4E5AB9-DE48-B447-A793-078FD510C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ABB5A-5206-4E6B-8E65-36F80D696E15}" type="datetimeFigureOut">
              <a:rPr lang="en-AU" smtClean="0"/>
              <a:t>9/02/2023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FBAE45-3BA0-4382-EC30-2ED82D791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51DB56-81D4-C1F8-54BF-F07486F59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36831-5479-4706-94AE-3BE48807C5C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26912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E9494-0966-CE65-8E81-D1FF94150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B6AE77-2B44-2D44-7984-7635371409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AEC64A-6888-082B-8846-7FE159D7A4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CFF7E2-97F0-DCC9-A96C-946D0F5D7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ABB5A-5206-4E6B-8E65-36F80D696E15}" type="datetimeFigureOut">
              <a:rPr lang="en-AU" smtClean="0"/>
              <a:t>9/02/2023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0E5580-24E6-5836-4AC5-0FAAFB30A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6942D1-28E2-5640-9F27-D56911641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36831-5479-4706-94AE-3BE48807C5C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00256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B8807-009B-6E7C-4862-A3B4941DA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0CE297-E2F6-4521-824E-C98438C247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491308-6FE1-8530-2F81-EDC32EE23A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78AEED-2F5E-5725-344C-33B380D19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ABB5A-5206-4E6B-8E65-36F80D696E15}" type="datetimeFigureOut">
              <a:rPr lang="en-AU" smtClean="0"/>
              <a:t>9/02/2023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A30EAB-4A03-9815-B5EF-73F637CBA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FC6869-F4B2-FC25-307D-88D3359E8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36831-5479-4706-94AE-3BE48807C5C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42170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781D6A-C0AB-C81C-7C40-B9BFC9E90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5F5019-9A03-08C8-F1B2-820DE2FDED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10C422-90A6-A556-A27F-D07223EBFE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ABB5A-5206-4E6B-8E65-36F80D696E15}" type="datetimeFigureOut">
              <a:rPr lang="en-AU" smtClean="0"/>
              <a:t>9/02/2023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18DCBF-380A-B3F0-A150-0397A8B651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F5D1BC-99DC-7C2D-8A3D-9D0D33167F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36831-5479-4706-94AE-3BE48807C5C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0018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28841059-E089-B343-66CC-F5584F71AA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3937" y="0"/>
            <a:ext cx="3099975" cy="68580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A2F7B4D6-B082-6026-22D4-28A4D6F5E6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0665" y="0"/>
            <a:ext cx="3090819" cy="6858000"/>
          </a:xfrm>
          <a:prstGeom prst="rect">
            <a:avLst/>
          </a:prstGeom>
        </p:spPr>
      </p:pic>
      <p:sp>
        <p:nvSpPr>
          <p:cNvPr id="16" name="Arrow: Right 15">
            <a:extLst>
              <a:ext uri="{FF2B5EF4-FFF2-40B4-BE49-F238E27FC236}">
                <a16:creationId xmlns:a16="http://schemas.microsoft.com/office/drawing/2014/main" id="{7F2B3821-12C5-6F50-7848-C6B134883DFD}"/>
              </a:ext>
            </a:extLst>
          </p:cNvPr>
          <p:cNvSpPr/>
          <p:nvPr/>
        </p:nvSpPr>
        <p:spPr>
          <a:xfrm>
            <a:off x="4943475" y="2466975"/>
            <a:ext cx="1590675" cy="5810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15018ED-BC36-895D-A392-B4553E714A0C}"/>
              </a:ext>
            </a:extLst>
          </p:cNvPr>
          <p:cNvSpPr txBox="1"/>
          <p:nvPr/>
        </p:nvSpPr>
        <p:spPr>
          <a:xfrm>
            <a:off x="4702629" y="3247053"/>
            <a:ext cx="200151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This error pop up </a:t>
            </a:r>
          </a:p>
          <a:p>
            <a:r>
              <a:rPr lang="en-AU" dirty="0"/>
              <a:t>Does not trigger</a:t>
            </a:r>
          </a:p>
          <a:p>
            <a:r>
              <a:rPr lang="en-AU" dirty="0"/>
              <a:t>An audible warning</a:t>
            </a:r>
          </a:p>
        </p:txBody>
      </p:sp>
    </p:spTree>
    <p:extLst>
      <p:ext uri="{BB962C8B-B14F-4D97-AF65-F5344CB8AC3E}">
        <p14:creationId xmlns:p14="http://schemas.microsoft.com/office/powerpoint/2010/main" val="2309885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10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Paula Baker</dc:creator>
  <cp:lastModifiedBy>Paula Baker</cp:lastModifiedBy>
  <cp:revision>1</cp:revision>
  <dcterms:created xsi:type="dcterms:W3CDTF">2023-02-09T02:59:08Z</dcterms:created>
  <dcterms:modified xsi:type="dcterms:W3CDTF">2023-02-09T03:10:16Z</dcterms:modified>
</cp:coreProperties>
</file>