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50D5-FE16-BEBE-C95D-F3A818679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4E178-9890-14B0-22DD-121A60B46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7032C-9951-004F-0406-005EE1AB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45376-8A0E-B476-70EB-1A4DA5C0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4E93-80DC-5557-7DF0-90082424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18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EF3B-8DB3-769A-D50E-74D061A2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0C981-4FB4-D8A0-60A0-839607194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0B712-BD2F-3E1C-208A-AA9BDFB8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D0E7-4DBA-FDFF-C43C-C24A97CF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3809E-7E74-9389-4CE1-D3637756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99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A112D-3C3A-9C8D-05DA-E89A166DC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57597-B52C-8530-8BC3-8E1CCBE1A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EC28-B236-E24C-76A5-424A3886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EEA23-68AD-9F2F-15C1-CA66C570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BE11D-76C9-D758-D9ED-8F08BC3C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7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C6FC-0F6C-7497-DBB1-B20E2B9E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94AE-9800-E5C0-BE5B-27A2E2CB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F576A-5C7C-22D6-6C20-8A48D75D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20FB5-0911-6FFE-D505-DC77035A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B2D7C-5EE4-0445-FB5B-51B77118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85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8316-7976-5CA9-49C5-B0A6212D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14638-9674-9595-3E92-D17F2637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BB43A-78A3-F013-9539-9E0DFE39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57F76-74E0-AA87-3B05-44400003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494CB-5A26-5F64-97ED-7F9A14AB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91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F44A-B892-53D0-1BF8-3EE34872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E08F-44E7-506A-593A-AFB2C611A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2E94D-EF59-C512-C73F-627F90E9F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95601-3D92-CF3A-D202-E7940D5B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F9DEB-E316-7124-8853-AB2D3806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576D5-53B9-0655-1714-8147DE14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95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D3AC-5B1E-BC63-4184-8DFF4F95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0D6F1-4A3F-E7B1-3170-C396333B3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47AEA-08B8-5729-23B7-FA8B2888C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71D9D-78D1-D022-CBEE-2D114DDAA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BBFD2-2921-BBD2-F939-6F309F37B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B71DE-2E8F-6901-3228-569B2340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B20D5-E37E-E6C4-2AF0-E1925C43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187BB-EEAF-61A5-E5E9-666E96E8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52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BC3C-C7D4-8257-7E03-72C7CB67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288AD-9894-D0A8-C16D-C62F5E5E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205BC5-9872-9F63-8142-8FC66235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209F44-1EC0-59B5-5C81-C0006047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150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E5AB9-DE48-B447-A793-078FD510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BAE45-3BA0-4382-EC30-2ED82D79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1DB56-81D4-C1F8-54BF-F07486F5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69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9494-0966-CE65-8E81-D1FF9415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6AE77-2B44-2D44-7984-763537140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EC64A-6888-082B-8846-7FE159D7A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FF7E2-97F0-DCC9-A96C-946D0F5D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E5580-24E6-5836-4AC5-0FAAFB30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942D1-28E2-5640-9F27-D5691164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025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807-009B-6E7C-4862-A3B4941D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CE297-E2F6-4521-824E-C98438C247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91308-6FE1-8530-2F81-EDC32EE23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8AEED-2F5E-5725-344C-33B380D1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30EAB-4A03-9815-B5EF-73F637CB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C6869-F4B2-FC25-307D-88D3359E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17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81D6A-C0AB-C81C-7C40-B9BFC9E90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F5019-9A03-08C8-F1B2-820DE2FDE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0C422-90A6-A556-A27F-D07223EBF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BB5A-5206-4E6B-8E65-36F80D696E15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8DCBF-380A-B3F0-A150-0397A8B65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D1BC-99DC-7C2D-8A3D-9D0D3316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6831-5479-4706-94AE-3BE48807C5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01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8841059-E089-B343-66CC-F5584F71A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937" y="0"/>
            <a:ext cx="3099975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F7B4D6-B082-6026-22D4-28A4D6F5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65" y="0"/>
            <a:ext cx="3090819" cy="685800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7F2B3821-12C5-6F50-7848-C6B134883DFD}"/>
              </a:ext>
            </a:extLst>
          </p:cNvPr>
          <p:cNvSpPr/>
          <p:nvPr/>
        </p:nvSpPr>
        <p:spPr>
          <a:xfrm>
            <a:off x="4943475" y="2466975"/>
            <a:ext cx="1590675" cy="581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5018ED-BC36-895D-A392-B4553E714A0C}"/>
              </a:ext>
            </a:extLst>
          </p:cNvPr>
          <p:cNvSpPr txBox="1"/>
          <p:nvPr/>
        </p:nvSpPr>
        <p:spPr>
          <a:xfrm>
            <a:off x="4702629" y="3247053"/>
            <a:ext cx="2001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This error pop up </a:t>
            </a:r>
          </a:p>
          <a:p>
            <a:r>
              <a:rPr lang="en-AU" dirty="0"/>
              <a:t>Does not trigger</a:t>
            </a:r>
          </a:p>
          <a:p>
            <a:r>
              <a:rPr lang="en-AU" dirty="0"/>
              <a:t>An audible warning</a:t>
            </a:r>
          </a:p>
        </p:txBody>
      </p:sp>
    </p:spTree>
    <p:extLst>
      <p:ext uri="{BB962C8B-B14F-4D97-AF65-F5344CB8AC3E}">
        <p14:creationId xmlns:p14="http://schemas.microsoft.com/office/powerpoint/2010/main" val="230988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Baker</dc:creator>
  <cp:lastModifiedBy>Paula Baker</cp:lastModifiedBy>
  <cp:revision>1</cp:revision>
  <dcterms:created xsi:type="dcterms:W3CDTF">2023-02-09T02:59:08Z</dcterms:created>
  <dcterms:modified xsi:type="dcterms:W3CDTF">2023-02-09T03:10:16Z</dcterms:modified>
</cp:coreProperties>
</file>